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144"/>
  </p:normalViewPr>
  <p:slideViewPr>
    <p:cSldViewPr snapToGrid="0" snapToObjects="1">
      <p:cViewPr varScale="1">
        <p:scale>
          <a:sx n="118" d="100"/>
          <a:sy n="118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5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4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86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9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8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80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4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8693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Dialogue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Where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Adverb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Verb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Estimation of Time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Rhetorical Questions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Simile or Metaphor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14" y="206830"/>
            <a:ext cx="3855200" cy="9361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35828" y="1572986"/>
            <a:ext cx="4920344" cy="37120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7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Rob Smith</cp:lastModifiedBy>
  <cp:revision>1</cp:revision>
  <dcterms:created xsi:type="dcterms:W3CDTF">2019-01-27T21:15:15Z</dcterms:created>
  <dcterms:modified xsi:type="dcterms:W3CDTF">2019-01-27T21:20:26Z</dcterms:modified>
</cp:coreProperties>
</file>