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144"/>
  </p:normalViewPr>
  <p:slideViewPr>
    <p:cSldViewPr snapToGrid="0" snapToObjects="1">
      <p:cViewPr varScale="1">
        <p:scale>
          <a:sx n="118" d="100"/>
          <a:sy n="118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5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4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8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0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29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8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80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33B8-4DD7-F340-9EA1-907DBFA59933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91EC7-1EA8-E344-9FFA-343166B0E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8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565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  <a:gridCol w="6096000"/>
              </a:tblGrid>
              <a:tr h="1371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Description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Action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Dialogue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Where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Adverb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Verb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Estimation of Timer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Rhetorical</a:t>
                      </a:r>
                      <a:r>
                        <a:rPr lang="en-GB" baseline="0" dirty="0" smtClean="0"/>
                        <a:t> Questions</a:t>
                      </a:r>
                      <a:endParaRPr lang="en-GB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GB" dirty="0" smtClean="0"/>
                        <a:t>Simile or Metaphors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Exclamation </a:t>
                      </a:r>
                      <a:r>
                        <a:rPr lang="en-GB" smtClean="0"/>
                        <a:t>or onomatopoeia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635828" y="1572986"/>
            <a:ext cx="4920344" cy="37120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85" y="-1"/>
            <a:ext cx="3102430" cy="75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7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Rob Smith</cp:lastModifiedBy>
  <cp:revision>4</cp:revision>
  <cp:lastPrinted>2019-01-27T21:23:35Z</cp:lastPrinted>
  <dcterms:created xsi:type="dcterms:W3CDTF">2019-01-27T21:15:15Z</dcterms:created>
  <dcterms:modified xsi:type="dcterms:W3CDTF">2019-01-27T22:18:50Z</dcterms:modified>
</cp:coreProperties>
</file>